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68" r:id="rId2"/>
    <p:sldId id="301" r:id="rId3"/>
    <p:sldId id="316" r:id="rId4"/>
    <p:sldId id="320" r:id="rId5"/>
    <p:sldId id="321" r:id="rId6"/>
    <p:sldId id="304" r:id="rId7"/>
    <p:sldId id="305" r:id="rId8"/>
    <p:sldId id="315" r:id="rId9"/>
    <p:sldId id="323" r:id="rId10"/>
    <p:sldId id="327" r:id="rId11"/>
    <p:sldId id="328" r:id="rId12"/>
    <p:sldId id="330" r:id="rId13"/>
    <p:sldId id="28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25C"/>
    <a:srgbClr val="E84F1C"/>
    <a:srgbClr val="BE1522"/>
    <a:srgbClr val="BE1621"/>
    <a:srgbClr val="F6B00B"/>
    <a:srgbClr val="F8BC0E"/>
    <a:srgbClr val="F9B233"/>
    <a:srgbClr val="E84E1B"/>
    <a:srgbClr val="35B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46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77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57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18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48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52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52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5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0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7A9A-5774-429E-9EAE-7B964712BB07}" type="datetimeFigureOut">
              <a:rPr lang="pt-BR" smtClean="0"/>
              <a:t>29/11/2019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0AA50-1D26-4D80-AA42-FB39D93F4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67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805" y="542308"/>
            <a:ext cx="996567" cy="8302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935" y="0"/>
            <a:ext cx="9700752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 flipH="1">
            <a:off x="6221239" y="1405382"/>
            <a:ext cx="53557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4000" b="1" dirty="0">
                <a:solidFill>
                  <a:srgbClr val="F6B00B"/>
                </a:solidFill>
              </a:rPr>
              <a:t>3</a:t>
            </a:r>
            <a:r>
              <a:rPr lang="pt-BR" sz="4000" b="1" dirty="0" smtClean="0">
                <a:solidFill>
                  <a:srgbClr val="F6B00B"/>
                </a:solidFill>
              </a:rPr>
              <a:t>ª Formação</a:t>
            </a:r>
          </a:p>
          <a:p>
            <a:pPr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</a:rPr>
              <a:t>Campanha do Dízimo</a:t>
            </a:r>
          </a:p>
          <a:p>
            <a:endParaRPr lang="pt-BR" sz="4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8BC0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Fase : Alegrar-se</a:t>
            </a:r>
            <a:endParaRPr lang="pt-BR" sz="5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8BC0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2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COMO PODEMOS FAZER ISSO?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Apresentando as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necessidades dos outros e da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Igreja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  <a:endParaRPr lang="pt-BR" sz="2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Revelando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 valor da Comunidade e do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próximo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  <a:endParaRPr lang="pt-BR" sz="2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Mostrando como a  cultura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materialista, capitalista e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consumista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estão presentes no dia-a-dia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delas e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a importância da partilhar, libertando-se do egoísmo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Ajudá-los a fazerem gestos de partilha, segundo suas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condições;</a:t>
            </a:r>
          </a:p>
          <a:p>
            <a:r>
              <a:rPr lang="pt-BR" sz="2200" dirty="0" smtClean="0">
                <a:solidFill>
                  <a:srgbClr val="28225C"/>
                </a:solidFill>
              </a:rPr>
              <a:t>Fazê-las </a:t>
            </a:r>
            <a:r>
              <a:rPr lang="pt-BR" sz="2200" dirty="0">
                <a:solidFill>
                  <a:srgbClr val="28225C"/>
                </a:solidFill>
              </a:rPr>
              <a:t>perceberem a importância de ajudar e servir ao próximo;</a:t>
            </a:r>
            <a:endParaRPr lang="pt-BR" sz="2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Estimulando-as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criar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laços com a comunidade e fazer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amizades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</a:p>
          <a:p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Atribuindo-as atividades que promovam o engajamento e o compromisso dentro da comunidade;</a:t>
            </a:r>
          </a:p>
        </p:txBody>
      </p:sp>
    </p:spTree>
    <p:extLst>
      <p:ext uri="{BB962C8B-B14F-4D97-AF65-F5344CB8AC3E}">
        <p14:creationId xmlns:p14="http://schemas.microsoft.com/office/powerpoint/2010/main" val="27842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Ações do Dízimo e Catequese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Começar o trabalho conscientizando os pais, pois a família tem grandiosa influência na vida espiritual da criança. Como diz em </a:t>
            </a:r>
            <a:r>
              <a:rPr lang="pt-BR" sz="2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Dt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6.7, cabe aos pais ensinar a Palavra de Deus aos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filhos;</a:t>
            </a:r>
          </a:p>
          <a:p>
            <a:endParaRPr lang="pt-BR" sz="2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Ser 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exemplo: os filhos aprendem muito mais com o comportamento dos pais do que ouvindo seus conselhos e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lições;</a:t>
            </a:r>
          </a:p>
          <a:p>
            <a:pPr marL="0" indent="0">
              <a:buNone/>
            </a:pPr>
            <a:endParaRPr lang="pt-BR" sz="2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Contar e mostrar para as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crianças e jovens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 maravilhas que Deus tem realizado em suas vidas. Ensinar as crianças a terem amor pela Palavra de Deus: leia a Bíblia com elas e também para elas, mesmo que pareça que não estão entendendo as parábolas e os conceitos. As crianças gostam de participar e de interagir. </a:t>
            </a:r>
          </a:p>
        </p:txBody>
      </p:sp>
    </p:spTree>
    <p:extLst>
      <p:ext uri="{BB962C8B-B14F-4D97-AF65-F5344CB8AC3E}">
        <p14:creationId xmlns:p14="http://schemas.microsoft.com/office/powerpoint/2010/main" val="13010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32" y="542925"/>
            <a:ext cx="4240168" cy="60000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4870" t="15104" r="36530" b="16666"/>
          <a:stretch/>
        </p:blipFill>
        <p:spPr>
          <a:xfrm>
            <a:off x="6650832" y="524492"/>
            <a:ext cx="4487068" cy="60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805" y="542308"/>
            <a:ext cx="996567" cy="8302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53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Abordagem</a:t>
            </a:r>
            <a:endParaRPr lang="pt-B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008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28225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b="1" dirty="0" smtClean="0">
                <a:solidFill>
                  <a:srgbClr val="E84F1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Alegrar-se</a:t>
            </a:r>
            <a:r>
              <a:rPr lang="pt-BR" dirty="0" smtClean="0">
                <a:solidFill>
                  <a:srgbClr val="E84F1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Baseados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na sagrada escritura, Provérbios 3, 9  nos aconselha a dedicarmos a Deus o uso dos nossos bens. “Honra ao Senhor com teus haveres e com as primícias de todas as tuas colheitas”. Somos, enquanto cristãos, convidados a partilhar tudo o que temos independente dos ganhos, com o coração em alegria.  </a:t>
            </a:r>
            <a:br>
              <a:rPr lang="pt-BR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endParaRPr lang="pt-BR" sz="20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2822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 smtClean="0">
                <a:solidFill>
                  <a:srgbClr val="2822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Nessa fase da campanha introduzimos o Dízimo mirim, apresentando as crianças a alegria de partilhar. </a:t>
            </a:r>
            <a:endParaRPr lang="pt-BR" b="1" dirty="0">
              <a:solidFill>
                <a:srgbClr val="28225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720634" y="0"/>
            <a:ext cx="10515600" cy="32787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28225C"/>
                </a:solidFill>
              </a:rPr>
              <a:t>MATERIAL DE APOIO:</a:t>
            </a:r>
            <a:r>
              <a:rPr lang="pt-BR" sz="1800" dirty="0" smtClean="0">
                <a:solidFill>
                  <a:srgbClr val="28225C"/>
                </a:solidFill>
              </a:rPr>
              <a:t/>
            </a:r>
            <a:br>
              <a:rPr lang="pt-BR" sz="1800" dirty="0" smtClean="0">
                <a:solidFill>
                  <a:srgbClr val="28225C"/>
                </a:solidFill>
              </a:rPr>
            </a:br>
            <a:r>
              <a:rPr lang="pt-BR" sz="1800" dirty="0" smtClean="0">
                <a:solidFill>
                  <a:srgbClr val="28225C"/>
                </a:solidFill>
              </a:rPr>
              <a:t>CARD’S REDES SOCIAIS (JÁ DISPONIBILIZADOS ATÉ 31/12);</a:t>
            </a:r>
            <a:br>
              <a:rPr lang="pt-BR" sz="1800" dirty="0" smtClean="0">
                <a:solidFill>
                  <a:srgbClr val="28225C"/>
                </a:solidFill>
              </a:rPr>
            </a:br>
            <a:r>
              <a:rPr lang="pt-BR" sz="1800" dirty="0" smtClean="0">
                <a:solidFill>
                  <a:srgbClr val="28225C"/>
                </a:solidFill>
              </a:rPr>
              <a:t>CARTAZES SOBRE AS AÇÕES DAS PARÓQUIAS(em andamento);</a:t>
            </a:r>
            <a:br>
              <a:rPr lang="pt-BR" sz="1800" dirty="0" smtClean="0">
                <a:solidFill>
                  <a:srgbClr val="28225C"/>
                </a:solidFill>
              </a:rPr>
            </a:br>
            <a:r>
              <a:rPr lang="pt-BR" sz="1800" dirty="0" smtClean="0">
                <a:solidFill>
                  <a:srgbClr val="28225C"/>
                </a:solidFill>
              </a:rPr>
              <a:t/>
            </a:r>
            <a:br>
              <a:rPr lang="pt-BR" sz="1800" dirty="0" smtClean="0">
                <a:solidFill>
                  <a:srgbClr val="28225C"/>
                </a:solidFill>
              </a:rPr>
            </a:br>
            <a:r>
              <a:rPr lang="pt-BR" sz="1800" dirty="0">
                <a:solidFill>
                  <a:srgbClr val="28225C"/>
                </a:solidFill>
              </a:rPr>
              <a:t/>
            </a:r>
            <a:br>
              <a:rPr lang="pt-BR" sz="1800" dirty="0">
                <a:solidFill>
                  <a:srgbClr val="28225C"/>
                </a:solidFill>
              </a:rPr>
            </a:br>
            <a:endParaRPr lang="pt-BR" sz="1800" b="1" dirty="0">
              <a:solidFill>
                <a:srgbClr val="28225C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" y="2207622"/>
            <a:ext cx="3637782" cy="36377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43" y="2207622"/>
            <a:ext cx="3637782" cy="36377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35" y="2207622"/>
            <a:ext cx="3638590" cy="36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805" y="542308"/>
            <a:ext cx="996567" cy="8302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935" y="0"/>
            <a:ext cx="9700752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 flipH="1">
            <a:off x="6364931" y="932215"/>
            <a:ext cx="53557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4000" b="1" dirty="0">
                <a:solidFill>
                  <a:srgbClr val="F6B00B"/>
                </a:solidFill>
              </a:rPr>
              <a:t>3</a:t>
            </a:r>
            <a:r>
              <a:rPr lang="pt-BR" sz="4000" b="1" dirty="0" smtClean="0">
                <a:solidFill>
                  <a:srgbClr val="F6B00B"/>
                </a:solidFill>
              </a:rPr>
              <a:t>ª Formação</a:t>
            </a:r>
          </a:p>
          <a:p>
            <a:pPr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</a:rPr>
              <a:t>Campanha do Dízimo</a:t>
            </a:r>
          </a:p>
          <a:p>
            <a:endParaRPr lang="pt-BR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8BC0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Fase : Alegrar-se</a:t>
            </a:r>
          </a:p>
          <a:p>
            <a:pPr algn="ctr"/>
            <a:r>
              <a:rPr lang="pt-BR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8BC0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DÍZIMO MIRIM</a:t>
            </a:r>
            <a:endParaRPr lang="pt-BR" sz="5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8BC0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7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3514" y="1655808"/>
            <a:ext cx="1023910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 Pastoral do Dízimo visa evangelizar e educar os cristãos para a devolução do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dízimo, por meio de ações presentes nas Paróquias e comunidades, contemplando as quatro dimensões: Religiosa, Eclesial, Missionária e Caritativa. Sendo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assim, este trabalho não pode deixar de lado as crianças, os adolescentes e os jovens: o presente e o futuro da Igreja. </a:t>
            </a:r>
          </a:p>
        </p:txBody>
      </p:sp>
    </p:spTree>
    <p:extLst>
      <p:ext uri="{BB962C8B-B14F-4D97-AF65-F5344CB8AC3E}">
        <p14:creationId xmlns:p14="http://schemas.microsoft.com/office/powerpoint/2010/main" val="39936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49977" y="2050234"/>
            <a:ext cx="9289868" cy="245645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28225C"/>
                </a:solidFill>
              </a:rPr>
              <a:t>“Instrua a criança segundo os objetivos que você tem para ela, e mesmo com o passar dos anos não se desviará </a:t>
            </a:r>
            <a:r>
              <a:rPr lang="pt-BR" sz="2800" dirty="0" smtClean="0">
                <a:solidFill>
                  <a:srgbClr val="28225C"/>
                </a:solidFill>
              </a:rPr>
              <a:t>deles.” </a:t>
            </a:r>
            <a:r>
              <a:rPr lang="pt-BR" sz="2800" dirty="0">
                <a:solidFill>
                  <a:srgbClr val="28225C"/>
                </a:solidFill>
              </a:rPr>
              <a:t>(Provérbios 22.6)</a:t>
            </a:r>
            <a:endParaRPr lang="pt-BR" sz="2800" b="1" dirty="0">
              <a:solidFill>
                <a:srgbClr val="2822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64324" y="875213"/>
            <a:ext cx="10515600" cy="4820194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OBJETIVO: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Ajudar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as crianças, os adolescentes e os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jovens,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que já participam da comunidade e os que dela se aproximam, a perceberem e assumirem o dízimo como sinal de gratidão a Deus, compromisso de fé e expressão de partilha e de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solidariedade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200" dirty="0" smtClean="0">
                <a:solidFill>
                  <a:srgbClr val="28225C"/>
                </a:solidFill>
              </a:rPr>
              <a:t/>
            </a:r>
            <a:br>
              <a:rPr lang="pt-BR" sz="2200" dirty="0" smtClean="0">
                <a:solidFill>
                  <a:srgbClr val="28225C"/>
                </a:solidFill>
              </a:rPr>
            </a:br>
            <a:endParaRPr lang="pt-BR" sz="2200" b="1" dirty="0">
              <a:solidFill>
                <a:srgbClr val="2822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968829" y="613954"/>
            <a:ext cx="10515600" cy="31481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28225C"/>
                </a:solidFill>
              </a:rPr>
              <a:t>ESTRATÉGIA:</a:t>
            </a:r>
            <a:br>
              <a:rPr lang="pt-BR" dirty="0" smtClean="0">
                <a:solidFill>
                  <a:srgbClr val="28225C"/>
                </a:solidFill>
              </a:rPr>
            </a:br>
            <a:r>
              <a:rPr lang="pt-BR" sz="2200" dirty="0" smtClean="0">
                <a:solidFill>
                  <a:srgbClr val="28225C"/>
                </a:solidFill>
              </a:rPr>
              <a:t>Engajar os grupos de catequese, coroinhas, acólitos e grupos jovens das comunidades nas formações paroquiais;</a:t>
            </a:r>
            <a:br>
              <a:rPr lang="pt-BR" sz="2200" dirty="0" smtClean="0">
                <a:solidFill>
                  <a:srgbClr val="28225C"/>
                </a:solidFill>
              </a:rPr>
            </a:br>
            <a:r>
              <a:rPr lang="pt-BR" sz="2200" dirty="0" smtClean="0">
                <a:solidFill>
                  <a:srgbClr val="28225C"/>
                </a:solidFill>
              </a:rPr>
              <a:t>Implantar a Missa das crianças;</a:t>
            </a:r>
            <a:br>
              <a:rPr lang="pt-BR" sz="2200" dirty="0" smtClean="0">
                <a:solidFill>
                  <a:srgbClr val="28225C"/>
                </a:solidFill>
              </a:rPr>
            </a:br>
            <a:r>
              <a:rPr lang="pt-BR" sz="2200" dirty="0" smtClean="0">
                <a:solidFill>
                  <a:srgbClr val="28225C"/>
                </a:solidFill>
              </a:rPr>
              <a:t>Incluir </a:t>
            </a:r>
            <a:r>
              <a:rPr lang="pt-BR" sz="2200" dirty="0" smtClean="0">
                <a:solidFill>
                  <a:srgbClr val="28225C"/>
                </a:solidFill>
              </a:rPr>
              <a:t>minuto do dízimo infantil nas missas da catequese ou missas das crianças;</a:t>
            </a:r>
            <a:br>
              <a:rPr lang="pt-BR" sz="2200" dirty="0" smtClean="0">
                <a:solidFill>
                  <a:srgbClr val="28225C"/>
                </a:solidFill>
              </a:rPr>
            </a:br>
            <a:r>
              <a:rPr lang="pt-BR" sz="2200" dirty="0" smtClean="0">
                <a:solidFill>
                  <a:srgbClr val="28225C"/>
                </a:solidFill>
              </a:rPr>
              <a:t>Trabalhar um livro, leituras bíblicas e dinâmicas sobre o dízimo na infância.</a:t>
            </a:r>
            <a:endParaRPr lang="pt-BR" sz="2200" b="1" dirty="0">
              <a:solidFill>
                <a:srgbClr val="2822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NO DIA-A-DIA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Os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pais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devem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animar e estimular os seus filhos para este gesto de gratidão e partilha que é o dízimo. </a:t>
            </a:r>
            <a:endParaRPr lang="pt-BR" sz="2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Contudo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se não for feito este trabalho em casa, nossa catequese deve olhar para ele com muito carinho e ajudar os nossos </a:t>
            </a:r>
            <a:r>
              <a:rPr lang="pt-BR" sz="2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catequizandos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 fazerem uma profunda experiência do dízimo em suas vidas. </a:t>
            </a:r>
          </a:p>
        </p:txBody>
      </p:sp>
    </p:spTree>
    <p:extLst>
      <p:ext uri="{BB962C8B-B14F-4D97-AF65-F5344CB8AC3E}">
        <p14:creationId xmlns:p14="http://schemas.microsoft.com/office/powerpoint/2010/main" val="17194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7873</TotalTime>
  <Words>458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Apresentação do PowerPoint</vt:lpstr>
      <vt:lpstr>Abordagem</vt:lpstr>
      <vt:lpstr>MATERIAL DE APOIO: CARD’S REDES SOCIAIS (JÁ DISPONIBILIZADOS ATÉ 31/12); CARTAZES SOBRE AS AÇÕES DAS PARÓQUIAS(em andamento);   </vt:lpstr>
      <vt:lpstr>Apresentação do PowerPoint</vt:lpstr>
      <vt:lpstr>Apresentação do PowerPoint</vt:lpstr>
      <vt:lpstr>“Instrua a criança segundo os objetivos que você tem para ela, e mesmo com o passar dos anos não se desviará deles.” (Provérbios 22.6)</vt:lpstr>
      <vt:lpstr>OBJETIVO:  Ajudar as crianças, os adolescentes e os jovens, que já participam da comunidade e os que dela se aproximam, a perceberem e assumirem o dízimo como sinal de gratidão a Deus, compromisso de fé e expressão de partilha e de solidariedade;   </vt:lpstr>
      <vt:lpstr>ESTRATÉGIA: Engajar os grupos de catequese, coroinhas, acólitos e grupos jovens das comunidades nas formações paroquiais; Implantar a Missa das crianças; Incluir minuto do dízimo infantil nas missas da catequese ou missas das crianças; Trabalhar um livro, leituras bíblicas e dinâmicas sobre o dízimo na infância.</vt:lpstr>
      <vt:lpstr>NO DIA-A-DIA</vt:lpstr>
      <vt:lpstr>COMO PODEMOS FAZER ISSO?</vt:lpstr>
      <vt:lpstr>Ações do Dízimo e Catequese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</dc:creator>
  <cp:lastModifiedBy>Gustavo Delfino</cp:lastModifiedBy>
  <cp:revision>169</cp:revision>
  <dcterms:created xsi:type="dcterms:W3CDTF">2018-05-01T01:29:16Z</dcterms:created>
  <dcterms:modified xsi:type="dcterms:W3CDTF">2019-11-30T14:46:58Z</dcterms:modified>
</cp:coreProperties>
</file>