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3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341D25-FEBB-43B6-A35F-4D8128CBAE6A}" type="datetimeFigureOut">
              <a:rPr lang="pt-BR" smtClean="0"/>
              <a:pPr/>
              <a:t>27/01/2019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B7948-2694-4274-BCC8-A6081B03667E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8164" y="1412776"/>
            <a:ext cx="7851648" cy="13373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CF – 2019   Fraternidade e Políticas Públicas</a:t>
            </a:r>
            <a:endParaRPr lang="pt-BR" dirty="0"/>
          </a:p>
        </p:txBody>
      </p:sp>
      <p:pic>
        <p:nvPicPr>
          <p:cNvPr id="3074" name="Picture 2" descr="F:\cartaz-campanha-da-fraternidade-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536504" cy="3279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Há dez anos (em 2009) a CNBB tomou como tema da Campanha da Fraternidade: </a:t>
            </a:r>
            <a:r>
              <a:rPr lang="pt-BR" i="1" dirty="0" smtClean="0"/>
              <a:t>A Fraternidade e Segurança Pública</a:t>
            </a:r>
            <a:r>
              <a:rPr lang="pt-BR" dirty="0" smtClean="0"/>
              <a:t>. E o lema era a palavra de Isaías 32, 17 que tomei como título dessa declaração: </a:t>
            </a:r>
            <a:r>
              <a:rPr lang="pt-BR" i="1" dirty="0" smtClean="0"/>
              <a:t>A paz é fruto da justiça</a:t>
            </a:r>
            <a:r>
              <a:rPr lang="pt-BR" dirty="0" smtClean="0"/>
              <a:t>. Isso significa que a segurança pública não se resolverá apenas por medidas policiais e menos ainda por linguagens que incitam a violência e o ódio em meio às pessoas. De acordo com a Bíblia, só o cuidado com a justiça social e uma educação para o respeito aos direitos de todos, podem nos conduzir ao Brasil que desejamos e com o qual sonhamos.(D. Fernando Saburido Recife, 17 de janeiro de 2019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Dia do Pobre - 2018</a:t>
            </a:r>
            <a:endParaRPr lang="pt-BR" dirty="0"/>
          </a:p>
        </p:txBody>
      </p:sp>
      <p:pic>
        <p:nvPicPr>
          <p:cNvPr id="4" name="Espaço Reservado para Conteúdo 3" descr="diadopob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807" y="1847875"/>
            <a:ext cx="728960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pa servi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6" y="1397496"/>
            <a:ext cx="7900987" cy="4479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TRÊS VERBOS (Sl 34)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GRITAR</a:t>
            </a:r>
          </a:p>
          <a:p>
            <a:endParaRPr lang="pt-BR" dirty="0" smtClean="0"/>
          </a:p>
          <a:p>
            <a:r>
              <a:rPr lang="pt-BR" dirty="0" smtClean="0"/>
              <a:t>                                                         </a:t>
            </a:r>
            <a:r>
              <a:rPr lang="pt-BR" b="1" dirty="0" smtClean="0"/>
              <a:t>RESPONDER</a:t>
            </a:r>
          </a:p>
          <a:p>
            <a:endParaRPr lang="pt-BR" dirty="0" smtClean="0"/>
          </a:p>
          <a:p>
            <a:r>
              <a:rPr lang="pt-BR" dirty="0" smtClean="0"/>
              <a:t>                       </a:t>
            </a:r>
            <a:r>
              <a:rPr lang="pt-BR" b="1" dirty="0" smtClean="0"/>
              <a:t>LIBERTAR</a:t>
            </a:r>
          </a:p>
          <a:p>
            <a:endParaRPr lang="pt-BR" dirty="0" smtClean="0"/>
          </a:p>
          <a:p>
            <a:r>
              <a:rPr lang="pt-BR" dirty="0" smtClean="0"/>
              <a:t>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pt-BR" dirty="0" smtClean="0"/>
              <a:t>   AOR - Ligada à Semana Social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Movimento Pró Criança</a:t>
            </a:r>
            <a:endParaRPr lang="pt-BR" dirty="0"/>
          </a:p>
        </p:txBody>
      </p:sp>
      <p:pic>
        <p:nvPicPr>
          <p:cNvPr id="4" name="Espaço Reservado para Conteúdo 3" descr="Pró-crianç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Fazenda da Esperança</a:t>
            </a:r>
            <a:endParaRPr lang="pt-BR" dirty="0"/>
          </a:p>
        </p:txBody>
      </p:sp>
      <p:pic>
        <p:nvPicPr>
          <p:cNvPr id="4" name="Espaço Reservado para Conteúdo 3" descr="Fazenda da Esperanç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az. esperanç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80153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Turma do Flau – Brasília Teimosa</a:t>
            </a:r>
            <a:endParaRPr lang="pt-BR" dirty="0"/>
          </a:p>
        </p:txBody>
      </p:sp>
      <p:pic>
        <p:nvPicPr>
          <p:cNvPr id="4" name="Espaço Reservado para Conteúdo 3" descr="turma do fl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80153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urieta1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271" y="1345021"/>
            <a:ext cx="4183819" cy="4554180"/>
          </a:xfrm>
        </p:spPr>
      </p:pic>
      <p:pic>
        <p:nvPicPr>
          <p:cNvPr id="5" name="Imagem 4" descr="t. fl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757" y="2103108"/>
            <a:ext cx="3057700" cy="285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Catadores de Materiais Recicláveis</a:t>
            </a:r>
            <a:endParaRPr lang="pt-BR" dirty="0"/>
          </a:p>
        </p:txBody>
      </p:sp>
      <p:pic>
        <p:nvPicPr>
          <p:cNvPr id="4" name="Espaço Reservado para Conteúdo 3" descr="Lixã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958181"/>
            <a:ext cx="6350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1872208"/>
          </a:xfrm>
        </p:spPr>
        <p:txBody>
          <a:bodyPr>
            <a:normAutofit/>
          </a:bodyPr>
          <a:lstStyle/>
          <a:p>
            <a:r>
              <a:rPr lang="pt-BR" dirty="0" smtClean="0"/>
              <a:t>KENOSIS DE CRISTO – Papa Francisco - Panamá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854696" cy="436510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Esta não é apenas a glória da Igreja, mas também uma vocação, um convite para fazermos dela a nossa glória pessoal e caminho de santidade. A kenosis de Cristo não é algo do passado, mas garantia atual para sentir e descobrir a sua presença operante na história; uma presença que não podemos nem queremos silenciar, porque sabemos e experimentamos que só Ele é «Caminho, Verdade e Vida». A kenosis de Cristo lembra-nos que Deus salva na história, na vida de cada ser humano, já que a mesma é também a sua história e, nela, vem ao nosso encontro (cf. São Óscar Romero, Homilia, 7/XII/1978).  (Dicurso aos Bispos, 3)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macedo\Pictures\Lixão\Visita cooper. lixã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0153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macedo\Pictures\Lixão\Visita cooper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0153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Casa de Direitos - UNICAP</a:t>
            </a:r>
            <a:endParaRPr lang="pt-BR" dirty="0"/>
          </a:p>
        </p:txBody>
      </p:sp>
      <p:pic>
        <p:nvPicPr>
          <p:cNvPr id="4" name="Espaço Reservado para Conteúdo 3" descr="chegada venezuel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28960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nicap venezuel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124700" cy="390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Pastoral Carcerária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População em PE: 32 mil</a:t>
            </a:r>
          </a:p>
          <a:p>
            <a:r>
              <a:rPr lang="pt-BR" dirty="0" smtClean="0"/>
              <a:t>Na RMR: 21 mil (em 12 presídios)</a:t>
            </a:r>
            <a:endParaRPr lang="pt-BR" dirty="0"/>
          </a:p>
        </p:txBody>
      </p:sp>
      <p:pic>
        <p:nvPicPr>
          <p:cNvPr id="4" name="Imagem 3" descr="presidio rec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784887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 de Ressocialização</a:t>
            </a:r>
            <a:endParaRPr lang="pt-BR" dirty="0"/>
          </a:p>
        </p:txBody>
      </p:sp>
      <p:pic>
        <p:nvPicPr>
          <p:cNvPr id="4" name="Espaço Reservado para Conteúdo 3" descr="presidio igaras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Pastoral do Povo de Rua</a:t>
            </a:r>
            <a:endParaRPr lang="pt-BR" dirty="0"/>
          </a:p>
        </p:txBody>
      </p:sp>
      <p:pic>
        <p:nvPicPr>
          <p:cNvPr id="4" name="Espaço Reservado para Conteúdo 3" descr="povo de ru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4770" y="1935163"/>
            <a:ext cx="659445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ovo de r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058" y="1935163"/>
            <a:ext cx="657388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    </a:t>
            </a:r>
            <a:r>
              <a:rPr lang="pt-BR" sz="4400" dirty="0" smtClean="0"/>
              <a:t>DOM HÉDER CÂMARA</a:t>
            </a:r>
            <a:br>
              <a:rPr lang="pt-BR" sz="4400" dirty="0" smtClean="0"/>
            </a:br>
            <a:r>
              <a:rPr lang="pt-BR" sz="4400" dirty="0" smtClean="0"/>
              <a:t>  PADROEIRO DOS DIREITOS HUMANOS</a:t>
            </a:r>
            <a:endParaRPr lang="pt-BR" sz="4400" dirty="0"/>
          </a:p>
        </p:txBody>
      </p:sp>
      <p:pic>
        <p:nvPicPr>
          <p:cNvPr id="4098" name="Picture 2" descr="F:\domhelderca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33018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851648" cy="4032448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Convite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Curso de cidadania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abril a novembro de 2019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854696" cy="563609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“Irmãos, é importante não ter medo de nos aproximarmos e tocarmos as feridas do nosso povo, que são também as nossas feridas, e fazê-lo segundo o estilo do Senhor. O pastor não pode estar longe do sofrimento do seu povo; mais ainda, poderíamos dizer que o coração do pastor mede-se pela sua capacidade de deixar-se comover à vista de tantas vidas feridas e ameaçadas. Fazê-lo segundo o estilo do Senhor significa deixar que este sofrimento toque e marque as nossas prioridades e gostos, o uso do tempo e do dinheiro e inclusive a forma de rezar, para podermos ungir tudo e todos com a consolação da amizade de Jesus numa comunidade de fé que possua e abra um horizonte sempre novo que dê sentido e esperança à vida (cf. Francisco, Exort. ap. Evangelii gaudium, 49)”.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/>
            <a:r>
              <a:rPr lang="pt-BR" dirty="0" smtClean="0"/>
              <a:t>“Política pública não é só ação do governo, mas também a relação entre as instituições e os diversos atores, sejam individuais ou oletivos, envolvidos na solução de determinados problemas. Para isso, devem ser utilizados princípios, critérios e procedimentos que podem resultar em ações, projetos ou programas que garantam ao povo os direitos e deveres previstos na Constituição Ferderal e em outras leis” (D. Leonardo Ultrich Steiner).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784" y="476672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CAMINHADA </a:t>
            </a:r>
            <a:br>
              <a:rPr lang="pt-BR" dirty="0" smtClean="0"/>
            </a:br>
            <a:r>
              <a:rPr lang="pt-BR" dirty="0" smtClean="0"/>
              <a:t>SIM </a:t>
            </a:r>
            <a:r>
              <a:rPr lang="pt-BR" sz="5400" dirty="0" smtClean="0"/>
              <a:t>À VIDA - 2018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 descr="sim a vida 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770485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784" y="476672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CAMINHADA </a:t>
            </a:r>
            <a:br>
              <a:rPr lang="pt-BR" dirty="0" smtClean="0"/>
            </a:br>
            <a:r>
              <a:rPr lang="pt-BR" dirty="0" smtClean="0"/>
              <a:t>SIM </a:t>
            </a:r>
            <a:r>
              <a:rPr lang="pt-BR" sz="5400" dirty="0" smtClean="0"/>
              <a:t>À VIDA - 2018</a:t>
            </a:r>
            <a:endParaRPr lang="pt-BR" dirty="0"/>
          </a:p>
        </p:txBody>
      </p:sp>
      <p:pic>
        <p:nvPicPr>
          <p:cNvPr id="4" name="Imagem 3" descr="Sim à vid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876" y="2852936"/>
            <a:ext cx="666750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m à vid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88832" cy="475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“A Paz é fruto da justiça”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Foi prometido também empenho para a redução da maioridade penal para 16 anos, quando deveria sim, haver empenho para investimento na área da educação e cultura, sobretudo das nossas crianças, adolescentes e jovens, em situação de vulnerabilidade. Qualquer nação que se preza sabe, perfeitamente, que somente um povo bem educado poderá evoluir individual e comunitariamente, sem esquecer a educação da fé. É o único caminho a trilhar para garantir um Brasil melhor, próspero e pacífico.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just"/>
            <a:r>
              <a:rPr lang="pt-BR" dirty="0" smtClean="0"/>
              <a:t>Atualmente, os meios para garantir maior lucro às indústrias de armas pessoais é a violência cotidiana. De fato, esta tem aumentado e sempre provoca insegurança e a revolta das pessoas. Disseminar armas entre os cidadãos, porém, não somente não diminuirá a violência, como, ao contrário, ainda mais a agravará, basta ver o exemplo de outros países. As empresas fabricantes de armas é que ganharão com essas medidas.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637</Words>
  <Application>Microsoft Office PowerPoint</Application>
  <PresentationFormat>Apresentação na tela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Fluxo</vt:lpstr>
      <vt:lpstr>CF – 2019   Fraternidade e Políticas Públicas</vt:lpstr>
      <vt:lpstr>KENOSIS DE CRISTO – Papa Francisco - Panamá</vt:lpstr>
      <vt:lpstr>Apresentação do PowerPoint</vt:lpstr>
      <vt:lpstr>Apresentação do PowerPoint</vt:lpstr>
      <vt:lpstr>CAMINHADA  SIM À VIDA - 2018</vt:lpstr>
      <vt:lpstr>CAMINHADA  SIM À VIDA - 2018</vt:lpstr>
      <vt:lpstr>Apresentação do PowerPoint</vt:lpstr>
      <vt:lpstr>“A Paz é fruto da justiça”</vt:lpstr>
      <vt:lpstr>Apresentação do PowerPoint</vt:lpstr>
      <vt:lpstr>Apresentação do PowerPoint</vt:lpstr>
      <vt:lpstr>Dia do Pobre - 2018</vt:lpstr>
      <vt:lpstr>Apresentação do PowerPoint</vt:lpstr>
      <vt:lpstr>          TRÊS VERBOS (Sl 34)</vt:lpstr>
      <vt:lpstr>Movimento Pró Criança</vt:lpstr>
      <vt:lpstr>Fazenda da Esperança</vt:lpstr>
      <vt:lpstr>Apresentação do PowerPoint</vt:lpstr>
      <vt:lpstr>Turma do Flau – Brasília Teimosa</vt:lpstr>
      <vt:lpstr>Apresentação do PowerPoint</vt:lpstr>
      <vt:lpstr>Catadores de Materiais Recicláveis</vt:lpstr>
      <vt:lpstr>Apresentação do PowerPoint</vt:lpstr>
      <vt:lpstr>Apresentação do PowerPoint</vt:lpstr>
      <vt:lpstr>Casa de Direitos - UNICAP</vt:lpstr>
      <vt:lpstr>Apresentação do PowerPoint</vt:lpstr>
      <vt:lpstr>Pastoral Carcerária</vt:lpstr>
      <vt:lpstr>Trabalho de Ressocialização</vt:lpstr>
      <vt:lpstr>Pastoral do Povo de Rua</vt:lpstr>
      <vt:lpstr>Apresentação do PowerPoint</vt:lpstr>
      <vt:lpstr>           DOM HÉDER CÂMARA   PADROEIRO DOS DIREITOS HUMANOS</vt:lpstr>
      <vt:lpstr>Convite  Curso de cidadania abril a novembro de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Limacedo</dc:creator>
  <cp:lastModifiedBy>Adelson Sobral</cp:lastModifiedBy>
  <cp:revision>31</cp:revision>
  <dcterms:created xsi:type="dcterms:W3CDTF">2019-01-26T02:40:06Z</dcterms:created>
  <dcterms:modified xsi:type="dcterms:W3CDTF">2019-01-27T14:13:35Z</dcterms:modified>
</cp:coreProperties>
</file>